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7" r:id="rId2"/>
    <p:sldId id="258" r:id="rId3"/>
    <p:sldId id="259" r:id="rId4"/>
    <p:sldId id="261" r:id="rId5"/>
    <p:sldId id="262" r:id="rId6"/>
    <p:sldId id="264" r:id="rId7"/>
    <p:sldId id="266" r:id="rId8"/>
    <p:sldId id="270" r:id="rId9"/>
    <p:sldId id="271" r:id="rId10"/>
    <p:sldId id="276" r:id="rId11"/>
    <p:sldId id="277" r:id="rId12"/>
    <p:sldId id="281" r:id="rId13"/>
    <p:sldId id="283" r:id="rId14"/>
    <p:sldId id="286" r:id="rId15"/>
    <p:sldId id="287" r:id="rId16"/>
    <p:sldId id="290" r:id="rId17"/>
    <p:sldId id="294" r:id="rId18"/>
    <p:sldId id="295" r:id="rId19"/>
    <p:sldId id="296" r:id="rId20"/>
    <p:sldId id="297" r:id="rId21"/>
    <p:sldId id="298" r:id="rId22"/>
    <p:sldId id="299" r:id="rId23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87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D5D8B9-9E19-40E0-8642-73CE8D016EF5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1BE526-5045-479E-8DD1-F5D146BFA5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967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1BE526-5045-479E-8DD1-F5D146BFA58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34657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A8ADD82-532B-CA89-A33B-75415AB7B7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95A4C53-1BF4-8301-E11D-8FAEEFE81F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EF15FE9-F72B-6664-2C12-56F48B9764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9E58E-A50B-492E-87AB-257B1E67978A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6A18A1E-F44C-A454-BDC7-560A249C42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9BEA9D9-CD11-87B5-2C41-7AE573518D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9720B-AA17-4776-8F9A-D928E249AF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6033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AEFD098-51E8-D825-BC6F-A1A6D9828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3E469DC-DEF4-966F-ADD8-3A231276DB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8AC3D77-14E1-E086-F2BC-C1F01CCE76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9E58E-A50B-492E-87AB-257B1E67978A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E3F34C9-B5AA-E25F-AEC3-5B9D6318A9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1F7E8FC-2AFB-26DA-EF8D-DF9C33A3D4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9720B-AA17-4776-8F9A-D928E249AF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4660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471F17C-E3F5-AC7D-DA3E-40FCAF6C9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4F6F20D-8A2C-0122-9683-BE5CF4A3E2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0AD75A6-9AE6-9909-2154-C903607128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9E58E-A50B-492E-87AB-257B1E67978A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DA7DC43-C643-E7D5-17B8-30DBA48993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203C4AD-8C1B-DAF3-A7D4-68BA0AA7C1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9720B-AA17-4776-8F9A-D928E249AF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01649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9B52BB-1F69-CC1C-4973-7665B12226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EB36FE4-9CDA-ECD1-8901-AA9751E392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A90E3E54-5779-8263-DE7F-74A8E0ACA8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03A4483-8B44-B484-576C-BC73FE1F27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9E58E-A50B-492E-87AB-257B1E67978A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9AFFC4F-E9D2-4229-A777-0A532E1E33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CFCB413-8D23-533B-6D43-3991D9E200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9720B-AA17-4776-8F9A-D928E249AF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704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F2C0191-C1D9-3007-B633-07BD51B5E1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CF30696-0C57-ACE6-CD9F-29E4701A7C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AC79A8A-08CA-1EE2-4D4E-F01B06445D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D8166F98-389B-C0AC-F1DA-D0FECBA7FF1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AB53F13F-82F9-F955-9136-F4DAB472DF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5A18C28A-B336-05A9-FC2C-B14BEEF6E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9E58E-A50B-492E-87AB-257B1E67978A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227CC624-D03F-CE89-0E30-D76DB8F51B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D9292201-62D4-B433-8BA2-60294A4BDC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9720B-AA17-4776-8F9A-D928E249AF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70517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03A9403-F7A4-425E-449F-17B75B86FE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392E9DC5-E283-0251-E328-853E230087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9E58E-A50B-492E-87AB-257B1E67978A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F58C9F1-92A8-7CD3-A4BB-8635B4E99C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008D732A-3577-62C9-41CD-8A42FC3EC1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9720B-AA17-4776-8F9A-D928E249AF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096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1B264779-25F5-D231-0848-D7E4A9F1D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9E58E-A50B-492E-87AB-257B1E67978A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CBA8A32B-CB60-D8A9-F051-C166996A7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DE4B84A-A097-E478-B366-F311D60CC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9720B-AA17-4776-8F9A-D928E249AF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7005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9233BFE-DBA7-EAC9-7464-5F1687E0E0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5CED356-A4B5-D1D2-113F-E261C791CE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0E61CF92-4FF5-C584-3982-7E225683BF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9F3B125-D429-A7FD-4CDC-945686E6D6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9E58E-A50B-492E-87AB-257B1E67978A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A48D073-5B0C-79CB-8EC6-7F7047B8DE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99AB077-5BC0-D027-37F2-A331F901E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9720B-AA17-4776-8F9A-D928E249AF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610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D2DE3C8-5C19-8D3E-8519-5651621145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C84A7612-CCC7-C625-FE03-FEFCBEC490D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49C16AF-53EC-8F91-EAA5-47562989D3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85D93D8-F243-74DE-4D9F-7E0A7FEC6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9E58E-A50B-492E-87AB-257B1E67978A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E36C6D4-B268-6DAA-CF06-82E49FA09D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305615C-7937-B1FE-2C25-6D9486FB4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9720B-AA17-4776-8F9A-D928E249AF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42865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FBDB3A1-7D53-6B8B-CC56-2A93B5F5E9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356F164-5332-C05D-1007-6D8D8F9764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310B825-8DBB-C174-843B-4E42C9BDAA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9E58E-A50B-492E-87AB-257B1E67978A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1AEAFD3-3ADF-ED04-E067-1E88CC493D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013BC1C-13FD-7131-2785-9555897B3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9720B-AA17-4776-8F9A-D928E249AF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679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A7142D26-91EE-D7B3-1607-6CB2D7DDA5D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1F62849-8FE7-0B08-E8F4-541904079B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AF37822-BBE7-B717-9395-174608F3C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9E58E-A50B-492E-87AB-257B1E67978A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5E6CF44-2D1B-7567-2D66-B36ACE6FB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C74E47C-DD30-C6A9-7BDE-E4A496E4B7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9720B-AA17-4776-8F9A-D928E249AF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0949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614D4BEE-4F9B-8548-A9B3-B5FF04B50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B5AD680-9341-ED84-D7FD-CD2D8484EE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6BA3189-A64A-8D74-3788-D2703F29EE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3F9E58E-A50B-492E-87AB-257B1E67978A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E9F564B-043A-26BD-7A87-0A09369307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4FD8D56-7487-411C-3C67-0FEF192B24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329720B-AA17-4776-8F9A-D928E249AF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617775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73E1C600-A149-7243-52D8-1AE2F488B5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1697" y="504512"/>
            <a:ext cx="8092220" cy="5905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0245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995F85F5-A1CD-26C0-8B3F-431CE122F1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2181" y="299745"/>
            <a:ext cx="8650527" cy="6215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1077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A07121DA-24CF-22C2-F1F0-291AFAEC5E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5783" y="290074"/>
            <a:ext cx="8840434" cy="6277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4987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EEF1F77-FE86-C8B2-47EE-2C55DC78CB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5783" y="290074"/>
            <a:ext cx="8840434" cy="6277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139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8FD09659-044C-C59D-C371-DDA3126FAE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5309" y="309127"/>
            <a:ext cx="8821381" cy="6239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2799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CB7E6907-EC65-D12F-8C07-B0D967C6E9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1020" y="275785"/>
            <a:ext cx="8849960" cy="6306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7151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8D34A9CF-8A1E-6464-7679-F444277D95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5309" y="228153"/>
            <a:ext cx="8821381" cy="6401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1371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14">
            <a:extLst>
              <a:ext uri="{FF2B5EF4-FFF2-40B4-BE49-F238E27FC236}">
                <a16:creationId xmlns:a16="http://schemas.microsoft.com/office/drawing/2014/main" id="{3E431834-4D1B-18C7-39AF-2AC557FA0FB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9082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1E138CA9-B365-E50D-8756-AA95A44BE7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3190" y="0"/>
            <a:ext cx="91512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3790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20">
            <a:extLst>
              <a:ext uri="{FF2B5EF4-FFF2-40B4-BE49-F238E27FC236}">
                <a16:creationId xmlns:a16="http://schemas.microsoft.com/office/drawing/2014/main" id="{EAFC7B24-56CF-F0EC-76AF-14CA64B4D96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7128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21">
            <a:extLst>
              <a:ext uri="{FF2B5EF4-FFF2-40B4-BE49-F238E27FC236}">
                <a16:creationId xmlns:a16="http://schemas.microsoft.com/office/drawing/2014/main" id="{15EA39EA-450E-7309-2B6D-958FE02D816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1370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25">
            <a:extLst>
              <a:ext uri="{FF2B5EF4-FFF2-40B4-BE49-F238E27FC236}">
                <a16:creationId xmlns:a16="http://schemas.microsoft.com/office/drawing/2014/main" id="{ADA70DFD-506C-6A3D-A878-B8A5368D0CC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3902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27">
            <a:extLst>
              <a:ext uri="{FF2B5EF4-FFF2-40B4-BE49-F238E27FC236}">
                <a16:creationId xmlns:a16="http://schemas.microsoft.com/office/drawing/2014/main" id="{EC301BBF-D3FA-4945-C9B7-3BED767A409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4971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30">
            <a:extLst>
              <a:ext uri="{FF2B5EF4-FFF2-40B4-BE49-F238E27FC236}">
                <a16:creationId xmlns:a16="http://schemas.microsoft.com/office/drawing/2014/main" id="{DE4BEEE4-EDCC-4A2B-6E47-AD2C29A5DAB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0932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31">
            <a:extLst>
              <a:ext uri="{FF2B5EF4-FFF2-40B4-BE49-F238E27FC236}">
                <a16:creationId xmlns:a16="http://schemas.microsoft.com/office/drawing/2014/main" id="{1EB20402-6F7B-CF3B-BB35-581AFE28E10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2266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C6DE41BB-AD9A-B5B0-2D92-EE131F45C4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4499" y="0"/>
            <a:ext cx="89088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8740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CEFF86DB-1439-1EE4-1404-7DAF20681D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0072" y="294837"/>
            <a:ext cx="8811855" cy="6268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9081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F804A6BC-E68B-327C-BD58-1E8A9C2C66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5783" y="323416"/>
            <a:ext cx="8840434" cy="6211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2680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6306F751-CB4B-5068-86E1-EE78903774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0546" y="280548"/>
            <a:ext cx="8830907" cy="6296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9855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C6381EC0-6731-0F86-0446-A3CB0A973C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0546" y="280548"/>
            <a:ext cx="8830907" cy="6296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0753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CF05491B-052F-6FD9-2222-BEF6411215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0546" y="275785"/>
            <a:ext cx="8830907" cy="6306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1974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A6F3DA9F-2BCC-7EE0-3840-229BC871A9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5783" y="280548"/>
            <a:ext cx="8840434" cy="6296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1451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</Words>
  <Application>Microsoft Office PowerPoint</Application>
  <PresentationFormat>와이드스크린</PresentationFormat>
  <Paragraphs>1</Paragraphs>
  <Slides>22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22</vt:i4>
      </vt:variant>
    </vt:vector>
  </HeadingPairs>
  <TitlesOfParts>
    <vt:vector size="26" baseType="lpstr">
      <vt:lpstr>Aptos</vt:lpstr>
      <vt:lpstr>Aptos Display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Angela Weaver</dc:creator>
  <cp:lastModifiedBy>Angela Weaver</cp:lastModifiedBy>
  <cp:revision>8</cp:revision>
  <dcterms:created xsi:type="dcterms:W3CDTF">2025-12-29T02:01:54Z</dcterms:created>
  <dcterms:modified xsi:type="dcterms:W3CDTF">2026-03-17T01:57:48Z</dcterms:modified>
</cp:coreProperties>
</file>