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7" d="100"/>
          <a:sy n="97" d="100"/>
        </p:scale>
        <p:origin x="108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91859C7-AB52-DF7B-9081-32A73FD242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E3F2D53-55DC-3349-01E2-2EEAF163BE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DE53D9B-7EDF-91C0-239E-44F1DF4E5D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3F684-60C3-4493-8E87-C0145C87F018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92CC3F8-BE28-A369-B969-B691B75CD1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007FFCA-C229-A301-AD06-20D01BFA02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AFE91-2851-4264-84E5-3F443187F1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49874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1B54739-7EC8-7AB3-30DC-B5AA0D688E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CB5B6BC-64C5-4480-E522-D0BC20F638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311EB5D-A400-5091-D7B5-C1CDAFA0E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3F684-60C3-4493-8E87-C0145C87F018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C85B77A-B3D9-8FD9-A9A6-8A55139998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72FFE8E-10FC-37D5-3C83-16C7A6467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AFE91-2851-4264-84E5-3F443187F1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0546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520F5D3-6504-76AE-FFAA-8FBBAC3F2D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3732F82-B9E4-4461-087C-F431041207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F6D9EDD-4FEC-BA21-C0EF-EBF5F9D871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3F684-60C3-4493-8E87-C0145C87F018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508C413-827D-07FD-99E7-BC90BD6A79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18B199A-86C9-C104-FBF6-1BA412EC69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AFE91-2851-4264-84E5-3F443187F1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963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507E5CB-56FF-3EEA-3CA1-1609197291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77B51E1-2870-7CE6-0DF1-34A2E1D401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D2553AD-9B3A-3C87-AF80-83266811DF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5C31D4A-7A9A-B17D-8F7F-E5738BF9A8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3F684-60C3-4493-8E87-C0145C87F018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2D72433-7BA4-F591-53D2-763B51922D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779AD59-03E9-49B1-8246-C1C0173A7E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AFE91-2851-4264-84E5-3F443187F1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566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32CEC09-007C-7C5A-14AE-5096062BC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79C8200-18F8-7833-CD18-01DB7CC7C2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6F1D5ED-0894-A536-6DF7-E000456676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9365D6A1-4715-B444-9090-558505FA17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C9E49663-2F88-4C94-8EB6-B9342AD2E6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6477BE44-15AC-A790-20D3-49B7608CC5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3F684-60C3-4493-8E87-C0145C87F018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4FCF3187-8825-94AE-AFB9-78B48BAC10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6F79E9DD-06B1-4743-7C4B-811EE4C037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AFE91-2851-4264-84E5-3F443187F1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4730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D89CE63-33F9-E0B3-F910-B2EDFC5755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6C945A7E-B9A8-15BC-9D96-02006D4152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3F684-60C3-4493-8E87-C0145C87F018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8B746A2-81C1-C333-A9CF-4A3FB9F8B5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D6D8BAAC-DE82-A586-E8A7-796010990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AFE91-2851-4264-84E5-3F443187F1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8397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09448173-E4F5-554A-A3C5-A524ADB820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3F684-60C3-4493-8E87-C0145C87F018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15836690-BF91-99F1-8D44-AF0F63333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F87E38E-A940-4091-1686-EC14491BF7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AFE91-2851-4264-84E5-3F443187F1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3576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554BDF5-7AC1-B219-A1BC-6EC7401BEA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54DF4CF-3960-586B-59EC-843871BFF3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3004365-4A81-D4CD-9BD4-5B282B01F7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C33C775-1ABA-DC96-44C6-7DB4DA5D84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3F684-60C3-4493-8E87-C0145C87F018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E0DB387-795B-0A7A-78A8-07F52B2354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DC92F86-4084-0684-E085-8C405128B3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AFE91-2851-4264-84E5-3F443187F1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6714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06E7326-5D61-C24A-20AE-E4F57A756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48610F62-8BFE-3E7A-A26A-AF3A30A5DDD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02ADD78C-1825-1F91-3ACD-D3D8CFB290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D222687-4870-96C8-19D7-7901200743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3F684-60C3-4493-8E87-C0145C87F018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AA2A397-8475-B8B0-A043-1408D9B114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0E49747-4388-CC82-F973-B7A1DA434B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AFE91-2851-4264-84E5-3F443187F1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6929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173244A-3679-F1BB-3D29-8B7527209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5EE2A447-4587-2784-530B-BC4C479AA6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00341EF-DE4F-6A02-A805-8329D2007D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3F684-60C3-4493-8E87-C0145C87F018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AEB66CC-1BC2-015A-4517-7A40E00841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9DD494E-C84A-CBB1-AF1D-4AA09D680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AFE91-2851-4264-84E5-3F443187F1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318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09BC7567-ECEB-573D-43A6-7C554E5F1D4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937FB14-7997-E701-F46A-F457FBCC95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DC4B427-CBBE-EEBA-047F-1EFF18818F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3F684-60C3-4493-8E87-C0145C87F018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6FE77C3-1A55-D366-182E-AAA660C2E4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88BD2C5-632B-78DC-5259-496F92E11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AFE91-2851-4264-84E5-3F443187F1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132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805D2870-23DF-4EF5-7CCD-8C59BB422A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63FE10B-9A98-4703-3AA3-593EE521FC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52DEC79-BA23-2AC6-F818-C6052336510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F43F684-60C3-4493-8E87-C0145C87F018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114985B-69E5-CB91-F8EE-211F76DB22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7AD5831-73A2-61E5-9391-FDC4B7C891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8FAFE91-2851-4264-84E5-3F443187F1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398844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1">
            <a:extLst>
              <a:ext uri="{FF2B5EF4-FFF2-40B4-BE49-F238E27FC236}">
                <a16:creationId xmlns:a16="http://schemas.microsoft.com/office/drawing/2014/main" id="{50B7B3FA-894D-23BB-39F4-F91C8751104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4449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2">
            <a:extLst>
              <a:ext uri="{FF2B5EF4-FFF2-40B4-BE49-F238E27FC236}">
                <a16:creationId xmlns:a16="http://schemas.microsoft.com/office/drawing/2014/main" id="{850AC4E4-28DD-4D2D-61BE-FC547B63039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7328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3">
            <a:extLst>
              <a:ext uri="{FF2B5EF4-FFF2-40B4-BE49-F238E27FC236}">
                <a16:creationId xmlns:a16="http://schemas.microsoft.com/office/drawing/2014/main" id="{30A3F595-FA38-A3FA-E12A-BEFA2860B5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5161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4">
            <a:extLst>
              <a:ext uri="{FF2B5EF4-FFF2-40B4-BE49-F238E27FC236}">
                <a16:creationId xmlns:a16="http://schemas.microsoft.com/office/drawing/2014/main" id="{2B3D588E-703D-3EA2-47C5-DD17B4E0B62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1563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5">
            <a:extLst>
              <a:ext uri="{FF2B5EF4-FFF2-40B4-BE49-F238E27FC236}">
                <a16:creationId xmlns:a16="http://schemas.microsoft.com/office/drawing/2014/main" id="{471CEDF5-C5C5-3B2A-7906-CEF3CD4FA63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5007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6">
            <a:extLst>
              <a:ext uri="{FF2B5EF4-FFF2-40B4-BE49-F238E27FC236}">
                <a16:creationId xmlns:a16="http://schemas.microsoft.com/office/drawing/2014/main" id="{6C1B5E5F-7B14-1B26-6323-6157AF5EB33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6320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7">
            <a:extLst>
              <a:ext uri="{FF2B5EF4-FFF2-40B4-BE49-F238E27FC236}">
                <a16:creationId xmlns:a16="http://schemas.microsoft.com/office/drawing/2014/main" id="{D131EB19-1D17-8E91-248B-21273BDA477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6070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8">
            <a:extLst>
              <a:ext uri="{FF2B5EF4-FFF2-40B4-BE49-F238E27FC236}">
                <a16:creationId xmlns:a16="http://schemas.microsoft.com/office/drawing/2014/main" id="{1C235DBA-BA62-142E-E3DD-E277328E8A7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4180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9">
            <a:extLst>
              <a:ext uri="{FF2B5EF4-FFF2-40B4-BE49-F238E27FC236}">
                <a16:creationId xmlns:a16="http://schemas.microsoft.com/office/drawing/2014/main" id="{8DCDC69F-59F9-75F5-5C41-F74323A36FB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2096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10">
            <a:extLst>
              <a:ext uri="{FF2B5EF4-FFF2-40B4-BE49-F238E27FC236}">
                <a16:creationId xmlns:a16="http://schemas.microsoft.com/office/drawing/2014/main" id="{89721726-3B37-FF0B-DD41-6EDBCE835BF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1662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11">
            <a:extLst>
              <a:ext uri="{FF2B5EF4-FFF2-40B4-BE49-F238E27FC236}">
                <a16:creationId xmlns:a16="http://schemas.microsoft.com/office/drawing/2014/main" id="{69893FC0-A075-F520-421E-F8EDB8ECFB0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6596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12">
            <a:extLst>
              <a:ext uri="{FF2B5EF4-FFF2-40B4-BE49-F238E27FC236}">
                <a16:creationId xmlns:a16="http://schemas.microsoft.com/office/drawing/2014/main" id="{781A8FCF-6D3B-7D16-61B6-8336D5CF324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1795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13">
            <a:extLst>
              <a:ext uri="{FF2B5EF4-FFF2-40B4-BE49-F238E27FC236}">
                <a16:creationId xmlns:a16="http://schemas.microsoft.com/office/drawing/2014/main" id="{0C44B5D0-96C1-A7A3-79B7-0349EDCD062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7159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14">
            <a:extLst>
              <a:ext uri="{FF2B5EF4-FFF2-40B4-BE49-F238E27FC236}">
                <a16:creationId xmlns:a16="http://schemas.microsoft.com/office/drawing/2014/main" id="{283AEBDF-4BC9-2CB2-BE06-9B722356357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5134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15">
            <a:extLst>
              <a:ext uri="{FF2B5EF4-FFF2-40B4-BE49-F238E27FC236}">
                <a16:creationId xmlns:a16="http://schemas.microsoft.com/office/drawing/2014/main" id="{362A66CE-734F-D8D2-37CB-AA7AE7DE475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9851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16">
            <a:extLst>
              <a:ext uri="{FF2B5EF4-FFF2-40B4-BE49-F238E27FC236}">
                <a16:creationId xmlns:a16="http://schemas.microsoft.com/office/drawing/2014/main" id="{10A9FB68-90F2-426F-3695-F60E60A17F9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2012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17">
            <a:extLst>
              <a:ext uri="{FF2B5EF4-FFF2-40B4-BE49-F238E27FC236}">
                <a16:creationId xmlns:a16="http://schemas.microsoft.com/office/drawing/2014/main" id="{F040E2C6-8E83-AE03-E23B-DA4E49CF854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1712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18">
            <a:extLst>
              <a:ext uri="{FF2B5EF4-FFF2-40B4-BE49-F238E27FC236}">
                <a16:creationId xmlns:a16="http://schemas.microsoft.com/office/drawing/2014/main" id="{AD8E5E4C-B25D-A32E-02BF-D741E061093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4112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19">
            <a:extLst>
              <a:ext uri="{FF2B5EF4-FFF2-40B4-BE49-F238E27FC236}">
                <a16:creationId xmlns:a16="http://schemas.microsoft.com/office/drawing/2014/main" id="{340AEB6E-FB88-5AC2-3C46-D412DA33BC9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5303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20">
            <a:extLst>
              <a:ext uri="{FF2B5EF4-FFF2-40B4-BE49-F238E27FC236}">
                <a16:creationId xmlns:a16="http://schemas.microsoft.com/office/drawing/2014/main" id="{0CEB4F76-CA43-3234-A987-0C20054F4F6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462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21">
            <a:extLst>
              <a:ext uri="{FF2B5EF4-FFF2-40B4-BE49-F238E27FC236}">
                <a16:creationId xmlns:a16="http://schemas.microsoft.com/office/drawing/2014/main" id="{47D455AB-71AD-6C58-4AC1-B54905A5059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0813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22">
            <a:extLst>
              <a:ext uri="{FF2B5EF4-FFF2-40B4-BE49-F238E27FC236}">
                <a16:creationId xmlns:a16="http://schemas.microsoft.com/office/drawing/2014/main" id="{262E7C2F-CAC2-5B34-CEE2-9547AADA38A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4591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23">
            <a:extLst>
              <a:ext uri="{FF2B5EF4-FFF2-40B4-BE49-F238E27FC236}">
                <a16:creationId xmlns:a16="http://schemas.microsoft.com/office/drawing/2014/main" id="{1A8CCD09-E0C9-8764-DC6D-C9B1793972A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9255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24">
            <a:extLst>
              <a:ext uri="{FF2B5EF4-FFF2-40B4-BE49-F238E27FC236}">
                <a16:creationId xmlns:a16="http://schemas.microsoft.com/office/drawing/2014/main" id="{B5978D51-6010-9D2F-C76E-974B2C4BA4F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12878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25">
            <a:extLst>
              <a:ext uri="{FF2B5EF4-FFF2-40B4-BE49-F238E27FC236}">
                <a16:creationId xmlns:a16="http://schemas.microsoft.com/office/drawing/2014/main" id="{25BFB9D2-D5B9-030D-C77A-4E50845B58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4990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26">
            <a:extLst>
              <a:ext uri="{FF2B5EF4-FFF2-40B4-BE49-F238E27FC236}">
                <a16:creationId xmlns:a16="http://schemas.microsoft.com/office/drawing/2014/main" id="{FFB82622-C94E-A813-AE10-C15D3C3C26D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33765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27">
            <a:extLst>
              <a:ext uri="{FF2B5EF4-FFF2-40B4-BE49-F238E27FC236}">
                <a16:creationId xmlns:a16="http://schemas.microsoft.com/office/drawing/2014/main" id="{4395D078-C8C2-8078-532F-6BDC4B30CF6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8150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28">
            <a:extLst>
              <a:ext uri="{FF2B5EF4-FFF2-40B4-BE49-F238E27FC236}">
                <a16:creationId xmlns:a16="http://schemas.microsoft.com/office/drawing/2014/main" id="{8B3E6004-7311-7DFE-6162-3268E409301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49919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29">
            <a:extLst>
              <a:ext uri="{FF2B5EF4-FFF2-40B4-BE49-F238E27FC236}">
                <a16:creationId xmlns:a16="http://schemas.microsoft.com/office/drawing/2014/main" id="{FE111F17-121D-36EE-DBDA-F320EAD1AB6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8780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30">
            <a:extLst>
              <a:ext uri="{FF2B5EF4-FFF2-40B4-BE49-F238E27FC236}">
                <a16:creationId xmlns:a16="http://schemas.microsoft.com/office/drawing/2014/main" id="{E4F4C5AA-1CD7-822A-342F-A5EE77421F3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20668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31">
            <a:extLst>
              <a:ext uri="{FF2B5EF4-FFF2-40B4-BE49-F238E27FC236}">
                <a16:creationId xmlns:a16="http://schemas.microsoft.com/office/drawing/2014/main" id="{D438246A-4365-762D-99CF-D1A7669BE24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93711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32">
            <a:extLst>
              <a:ext uri="{FF2B5EF4-FFF2-40B4-BE49-F238E27FC236}">
                <a16:creationId xmlns:a16="http://schemas.microsoft.com/office/drawing/2014/main" id="{1773DAE3-20D9-9845-1284-63AE70881E2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62782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33">
            <a:extLst>
              <a:ext uri="{FF2B5EF4-FFF2-40B4-BE49-F238E27FC236}">
                <a16:creationId xmlns:a16="http://schemas.microsoft.com/office/drawing/2014/main" id="{78128A80-0D65-5CE6-9B64-2F39D2E039F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8032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와이드스크린</PresentationFormat>
  <Paragraphs>0</Paragraphs>
  <Slides>33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33</vt:i4>
      </vt:variant>
    </vt:vector>
  </HeadingPairs>
  <TitlesOfParts>
    <vt:vector size="37" baseType="lpstr">
      <vt:lpstr>Aptos</vt:lpstr>
      <vt:lpstr>Aptos Display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Angela Weaver</dc:creator>
  <cp:lastModifiedBy>Angela Weaver</cp:lastModifiedBy>
  <cp:revision>1</cp:revision>
  <dcterms:created xsi:type="dcterms:W3CDTF">2026-03-04T05:37:32Z</dcterms:created>
  <dcterms:modified xsi:type="dcterms:W3CDTF">2026-03-04T05:38:42Z</dcterms:modified>
</cp:coreProperties>
</file>