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7" d="100"/>
          <a:sy n="97" d="100"/>
        </p:scale>
        <p:origin x="108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25D3C3C-459E-833B-18F0-B4CB196A3F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3AA1C84C-0480-D6B7-E3AF-E5882A92DD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/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1B19463-B6DC-5E58-D744-3B179E20D3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E5572-80AD-486B-85D7-F9469721C67B}" type="datetimeFigureOut">
              <a:rPr lang="en-US" smtClean="0"/>
              <a:t>3/5/2026</a:t>
            </a:fld>
            <a:endParaRPr 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3A9F70F-4C34-F5A6-94AD-5AC81ACCF5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E39D7B4-1E9C-52CD-26D8-F7719BDD2D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4E253-2D99-46CD-93DA-E84816260C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66177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85320D7-D1DF-45B7-0D1F-2F69CDA655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F10F943-7307-4672-1C62-C8D5C15789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ABC3A55-731C-A84F-0217-5BD766C867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E5572-80AD-486B-85D7-F9469721C67B}" type="datetimeFigureOut">
              <a:rPr lang="en-US" smtClean="0"/>
              <a:t>3/5/2026</a:t>
            </a:fld>
            <a:endParaRPr 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9EB222F-84E2-3A28-F910-D34FC58A5D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D793163-F615-64C4-3B84-B9896C13AA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4E253-2D99-46CD-93DA-E84816260C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45099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1023942-8852-5FBE-07EA-01886AB3F6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0E3D508-B2E2-17B4-448B-0CA1D199D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DCB697E-C21A-1056-B258-F831CF0460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E5572-80AD-486B-85D7-F9469721C67B}" type="datetimeFigureOut">
              <a:rPr lang="en-US" smtClean="0"/>
              <a:t>3/5/2026</a:t>
            </a:fld>
            <a:endParaRPr 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D43DD83-BB1B-4DE1-32D7-2476C7FE1C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81DA96C-82A5-2376-1B4F-DC7A4D0D26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4E253-2D99-46CD-93DA-E84816260C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1973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0CD01B2-40D5-F770-D41F-A134E5DE36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715AB8E-F676-E722-0725-0BE7EDD172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981E013D-1C26-7D47-A16F-BE9B40A0AD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5DC5F492-1A22-C4F9-344D-50014027BC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E5572-80AD-486B-85D7-F9469721C67B}" type="datetimeFigureOut">
              <a:rPr lang="en-US" smtClean="0"/>
              <a:t>3/5/2026</a:t>
            </a:fld>
            <a:endParaRPr 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BE66AE7-3CF8-A22B-E4A3-E0B5E8BC0D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E44B399-5740-97BE-B977-5F06B602A2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4E253-2D99-46CD-93DA-E84816260C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80982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343F42A-E9F4-73D5-3AA8-2BA81716CF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D2A9EDD-08F9-DABB-BB57-9FC02589DA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05C3BBB-7DDF-C5E3-B3F3-229BFD1938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68F529EB-1017-9113-A531-45E53F49A71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7B3A0F6F-3473-75E9-E108-A4C01A9F071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3B4A26AA-F19D-4B28-A7E0-392D493BB7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E5572-80AD-486B-85D7-F9469721C67B}" type="datetimeFigureOut">
              <a:rPr lang="en-US" smtClean="0"/>
              <a:t>3/5/2026</a:t>
            </a:fld>
            <a:endParaRPr 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5ACA296E-A425-50A3-881D-FE358012FD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8BDCB0D8-05C9-E8C9-E7D7-76355B09B1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4E253-2D99-46CD-93DA-E84816260C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4426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A8F4AF3-7F69-1A07-21EB-78E9CF0B6C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6B6098A6-0E6A-DA63-AB05-8F04E3FB8F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E5572-80AD-486B-85D7-F9469721C67B}" type="datetimeFigureOut">
              <a:rPr lang="en-US" smtClean="0"/>
              <a:t>3/5/2026</a:t>
            </a:fld>
            <a:endParaRPr 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A93D4E38-3B28-5528-36D3-7C652D468D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3D8B9096-4DEC-089E-D666-056BA13646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4E253-2D99-46CD-93DA-E84816260C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06024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64472092-28C2-3DDE-683F-E32AF3C865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E5572-80AD-486B-85D7-F9469721C67B}" type="datetimeFigureOut">
              <a:rPr lang="en-US" smtClean="0"/>
              <a:t>3/5/2026</a:t>
            </a:fld>
            <a:endParaRPr 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1DA42567-62A2-8A2C-0F03-9D6F23C732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539AA856-086D-7D2C-7211-F44A93616B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4E253-2D99-46CD-93DA-E84816260C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40062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F8A6999-B818-F8F4-46BD-6A77FCBE90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4503D95-3E46-089F-B5DC-C04602C984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9DFB86A3-ED94-7E16-AB77-D787175BAEA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224B9A8C-DF86-6167-612E-31D95627E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E5572-80AD-486B-85D7-F9469721C67B}" type="datetimeFigureOut">
              <a:rPr lang="en-US" smtClean="0"/>
              <a:t>3/5/2026</a:t>
            </a:fld>
            <a:endParaRPr 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C11E3009-C7C9-6B10-BB70-5E65EC25E5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7EA8007-440B-5C20-B0FB-BC700F25C5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4E253-2D99-46CD-93DA-E84816260C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8047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D4332FB-B0EF-7A18-CB63-BA19869F83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EE2E98FF-63A2-7CF8-570A-29CD740709A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23C88842-0C00-BC02-C439-4310D320A2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705F0178-DC41-9512-BA2B-B6D64F696C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E5572-80AD-486B-85D7-F9469721C67B}" type="datetimeFigureOut">
              <a:rPr lang="en-US" smtClean="0"/>
              <a:t>3/5/2026</a:t>
            </a:fld>
            <a:endParaRPr 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40467154-2052-D1C1-0341-EE161FE004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B25E083-3397-B433-93F1-BB38A21B36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4E253-2D99-46CD-93DA-E84816260C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89188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2CC3708-A8DA-106C-FB4B-3358D3E0B9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C255F42F-25F2-4CA0-4042-1E4902E0A4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11C7E91-5046-E384-EDF0-128DB41332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E5572-80AD-486B-85D7-F9469721C67B}" type="datetimeFigureOut">
              <a:rPr lang="en-US" smtClean="0"/>
              <a:t>3/5/2026</a:t>
            </a:fld>
            <a:endParaRPr 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DD6D602-F5BD-E9D8-BD93-F595E42D01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E034042-BA0C-DAAB-D7DB-E14E2C913A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4E253-2D99-46CD-93DA-E84816260C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05539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12BB9281-527F-CD8E-9E34-785DBE9C4A2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7E1877C7-D753-AF23-8277-0DB9FA734C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901D7C8-B591-5078-5260-C05B23E4CC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E5572-80AD-486B-85D7-F9469721C67B}" type="datetimeFigureOut">
              <a:rPr lang="en-US" smtClean="0"/>
              <a:t>3/5/2026</a:t>
            </a:fld>
            <a:endParaRPr 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021F2B7-FBBE-AAF6-A739-50F6D1CA65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0C718E8-1873-BEFA-F351-D59544E670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4E253-2D99-46CD-93DA-E84816260C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7056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FF453A47-92F6-78C6-18A3-9016A9DC7A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84FFCF8B-0077-CBCE-15F7-BDD5355ED9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67A2B2A-CFC1-3820-5017-42E4BD3A723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F1E5572-80AD-486B-85D7-F9469721C67B}" type="datetimeFigureOut">
              <a:rPr lang="en-US" smtClean="0"/>
              <a:t>3/5/2026</a:t>
            </a:fld>
            <a:endParaRPr 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1D8B8BC-3FC4-233B-5D12-90A4C12709B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76F82FC-79D0-C8F9-D043-19F31B5C15B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784E253-2D99-46CD-93DA-E84816260C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504105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1">
            <a:extLst>
              <a:ext uri="{FF2B5EF4-FFF2-40B4-BE49-F238E27FC236}">
                <a16:creationId xmlns:a16="http://schemas.microsoft.com/office/drawing/2014/main" id="{841EFC96-8B8A-59CB-8DFB-4928C70A5D2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26506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3">
            <a:extLst>
              <a:ext uri="{FF2B5EF4-FFF2-40B4-BE49-F238E27FC236}">
                <a16:creationId xmlns:a16="http://schemas.microsoft.com/office/drawing/2014/main" id="{300F6BC1-F7D6-AC18-2A65-E0351225DFA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7493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4">
            <a:extLst>
              <a:ext uri="{FF2B5EF4-FFF2-40B4-BE49-F238E27FC236}">
                <a16:creationId xmlns:a16="http://schemas.microsoft.com/office/drawing/2014/main" id="{09F2A811-2DB1-CABC-C7FB-FD2A8752A44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34499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5">
            <a:extLst>
              <a:ext uri="{FF2B5EF4-FFF2-40B4-BE49-F238E27FC236}">
                <a16:creationId xmlns:a16="http://schemas.microsoft.com/office/drawing/2014/main" id="{0A69D267-7311-0BF5-CA0E-00648D6E610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159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6">
            <a:extLst>
              <a:ext uri="{FF2B5EF4-FFF2-40B4-BE49-F238E27FC236}">
                <a16:creationId xmlns:a16="http://schemas.microsoft.com/office/drawing/2014/main" id="{43DC5669-04A4-1FDC-765B-9A5AF035C40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55436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7">
            <a:extLst>
              <a:ext uri="{FF2B5EF4-FFF2-40B4-BE49-F238E27FC236}">
                <a16:creationId xmlns:a16="http://schemas.microsoft.com/office/drawing/2014/main" id="{1B5DF29B-54EC-1C6C-E6FD-40EEBE12519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7557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8">
            <a:extLst>
              <a:ext uri="{FF2B5EF4-FFF2-40B4-BE49-F238E27FC236}">
                <a16:creationId xmlns:a16="http://schemas.microsoft.com/office/drawing/2014/main" id="{579B1D77-EEB2-70EC-E0F0-4AA6030BE1E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11479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9">
            <a:extLst>
              <a:ext uri="{FF2B5EF4-FFF2-40B4-BE49-F238E27FC236}">
                <a16:creationId xmlns:a16="http://schemas.microsoft.com/office/drawing/2014/main" id="{E137E763-7D64-9470-A65D-CF6D18E06E2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7871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10">
            <a:extLst>
              <a:ext uri="{FF2B5EF4-FFF2-40B4-BE49-F238E27FC236}">
                <a16:creationId xmlns:a16="http://schemas.microsoft.com/office/drawing/2014/main" id="{8E920900-9145-434E-ED81-92BEEF62135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11652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11">
            <a:extLst>
              <a:ext uri="{FF2B5EF4-FFF2-40B4-BE49-F238E27FC236}">
                <a16:creationId xmlns:a16="http://schemas.microsoft.com/office/drawing/2014/main" id="{C934A05B-6881-2828-BC6F-FA7F6F8CDD8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56564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12">
            <a:extLst>
              <a:ext uri="{FF2B5EF4-FFF2-40B4-BE49-F238E27FC236}">
                <a16:creationId xmlns:a16="http://schemas.microsoft.com/office/drawing/2014/main" id="{0E048259-9506-73A6-E95C-2BFCBD683A0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88487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13">
            <a:extLst>
              <a:ext uri="{FF2B5EF4-FFF2-40B4-BE49-F238E27FC236}">
                <a16:creationId xmlns:a16="http://schemas.microsoft.com/office/drawing/2014/main" id="{E97BFB91-CDC0-307B-C1B3-49862F752F1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98285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14">
            <a:extLst>
              <a:ext uri="{FF2B5EF4-FFF2-40B4-BE49-F238E27FC236}">
                <a16:creationId xmlns:a16="http://schemas.microsoft.com/office/drawing/2014/main" id="{03950DA3-73FA-E3D8-5882-3290DA4999A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82730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15">
            <a:extLst>
              <a:ext uri="{FF2B5EF4-FFF2-40B4-BE49-F238E27FC236}">
                <a16:creationId xmlns:a16="http://schemas.microsoft.com/office/drawing/2014/main" id="{2CF1BD67-A864-8D31-61FE-30DC7C5D5BC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26840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16">
            <a:extLst>
              <a:ext uri="{FF2B5EF4-FFF2-40B4-BE49-F238E27FC236}">
                <a16:creationId xmlns:a16="http://schemas.microsoft.com/office/drawing/2014/main" id="{7DF6CF07-515B-4392-4B8A-CF8D3D0DDB8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552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17">
            <a:extLst>
              <a:ext uri="{FF2B5EF4-FFF2-40B4-BE49-F238E27FC236}">
                <a16:creationId xmlns:a16="http://schemas.microsoft.com/office/drawing/2014/main" id="{93BDC9AC-8280-46E0-B7AE-799945A0DAC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60494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18">
            <a:extLst>
              <a:ext uri="{FF2B5EF4-FFF2-40B4-BE49-F238E27FC236}">
                <a16:creationId xmlns:a16="http://schemas.microsoft.com/office/drawing/2014/main" id="{5A9820FE-7E9B-8BCD-99A6-4C134CF5415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31262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19">
            <a:extLst>
              <a:ext uri="{FF2B5EF4-FFF2-40B4-BE49-F238E27FC236}">
                <a16:creationId xmlns:a16="http://schemas.microsoft.com/office/drawing/2014/main" id="{2CFC3EC2-6909-65C5-1703-481051BB1F6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967823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20">
            <a:extLst>
              <a:ext uri="{FF2B5EF4-FFF2-40B4-BE49-F238E27FC236}">
                <a16:creationId xmlns:a16="http://schemas.microsoft.com/office/drawing/2014/main" id="{DF48969A-D37F-AC4D-30F0-877F4494641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23713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21">
            <a:extLst>
              <a:ext uri="{FF2B5EF4-FFF2-40B4-BE49-F238E27FC236}">
                <a16:creationId xmlns:a16="http://schemas.microsoft.com/office/drawing/2014/main" id="{414CD6FC-8480-8FC1-F6C8-60448010D83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971548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22">
            <a:extLst>
              <a:ext uri="{FF2B5EF4-FFF2-40B4-BE49-F238E27FC236}">
                <a16:creationId xmlns:a16="http://schemas.microsoft.com/office/drawing/2014/main" id="{CBDDA0F6-0D02-1023-1399-5F11035098A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81491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23">
            <a:extLst>
              <a:ext uri="{FF2B5EF4-FFF2-40B4-BE49-F238E27FC236}">
                <a16:creationId xmlns:a16="http://schemas.microsoft.com/office/drawing/2014/main" id="{37361A5B-75BF-E462-10E9-B71D7AEC926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03566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24">
            <a:extLst>
              <a:ext uri="{FF2B5EF4-FFF2-40B4-BE49-F238E27FC236}">
                <a16:creationId xmlns:a16="http://schemas.microsoft.com/office/drawing/2014/main" id="{45A80D91-988A-E09E-5200-A7015EF3863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532716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25">
            <a:extLst>
              <a:ext uri="{FF2B5EF4-FFF2-40B4-BE49-F238E27FC236}">
                <a16:creationId xmlns:a16="http://schemas.microsoft.com/office/drawing/2014/main" id="{A11C9BE0-5CB4-BEC8-B28C-B6FED73FC8D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25866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26">
            <a:extLst>
              <a:ext uri="{FF2B5EF4-FFF2-40B4-BE49-F238E27FC236}">
                <a16:creationId xmlns:a16="http://schemas.microsoft.com/office/drawing/2014/main" id="{485D9AE9-5011-32DA-2CA1-7A29C8ED792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819277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27">
            <a:extLst>
              <a:ext uri="{FF2B5EF4-FFF2-40B4-BE49-F238E27FC236}">
                <a16:creationId xmlns:a16="http://schemas.microsoft.com/office/drawing/2014/main" id="{AE7EC740-C141-84D1-B4C2-D7B0EAD6D8B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137685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슬라이드28">
            <a:extLst>
              <a:ext uri="{FF2B5EF4-FFF2-40B4-BE49-F238E27FC236}">
                <a16:creationId xmlns:a16="http://schemas.microsoft.com/office/drawing/2014/main" id="{C11824A2-80C1-53F6-98C2-77FE7D93B9F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25553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와이드스크린</PresentationFormat>
  <Paragraphs>0</Paragraphs>
  <Slides>27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27</vt:i4>
      </vt:variant>
    </vt:vector>
  </HeadingPairs>
  <TitlesOfParts>
    <vt:vector size="31" baseType="lpstr">
      <vt:lpstr>Aptos</vt:lpstr>
      <vt:lpstr>Aptos Display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Angela Weaver</dc:creator>
  <cp:lastModifiedBy>Angela Weaver</cp:lastModifiedBy>
  <cp:revision>2</cp:revision>
  <dcterms:created xsi:type="dcterms:W3CDTF">2026-03-05T02:51:40Z</dcterms:created>
  <dcterms:modified xsi:type="dcterms:W3CDTF">2026-03-05T02:52:55Z</dcterms:modified>
</cp:coreProperties>
</file>