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68194A-4372-D9D9-2A01-7121024A98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ACB98E2-B801-CD75-6ECC-6BF5A771F9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FAC519-D502-36D5-D5D7-4000A86E0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F0D384-4526-A957-B5EE-BE4F80ED3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0474CF-4ACB-91F5-9FF2-8EDF9903A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037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183FDF-779C-90AB-286A-C458167AD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350DB6-E56F-6C80-C93B-624582119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215FBA-F2C3-C961-0857-D0681666F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A2B79C-FB41-5D9C-BAEA-FD467C958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F48EB5-326E-3C9C-9BE4-1969D98EA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84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F6DA7B-6AF2-718B-790F-AAB7A7D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4EEA555-9968-383C-0670-CF38751F7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E9D40-6059-F3D4-AAFC-535B35817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475D5D-E183-5B01-48DA-21D8E66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BD31F-8B1E-26A9-8E4A-C5348FC45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00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0F2D4A-BAA0-2B1D-6704-4F2D5F2C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AE5649-071D-11A4-FD4D-D9760EC66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AA11E8-1603-F0D0-552E-A055FC4F23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52742A2-5A36-294B-2C10-788E3519B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AC4D66-0487-7704-5A93-7958ECF7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D681FF-3565-D1E8-38AD-42A26C2C8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27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02D425-D504-850E-F974-8AFAA09B1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DE1720-DB90-FC46-892D-40B0E106D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BA6C4B-B2D6-C573-368D-9B43F9172E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B74A047-8AA1-594D-D497-8605304498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AA767DA-7024-BE8D-AAD5-EE297610D5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80EB41E-882E-5846-E5ED-F7CA6674D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8E8BCBD-C487-37BC-1E95-19F3513F2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164E8A7-F732-803D-6E87-6582FF741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539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7091E0-099C-E597-6F03-CECCD747F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8FC7A9E-6182-4F12-1673-92DC9A483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2F0EF30-FE73-3449-FA7B-DF318AC23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CA428C8-AB8F-7B55-6C02-9929B59BF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63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EEF5000-ED75-AA29-7FFB-2B83873A5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9038935-705D-E89D-DC87-3A9BA8368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FC6A605-2223-10AD-99C5-73D94B407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0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BFB324-9C95-43DA-6FAC-6A5658037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4C1FCE-3BA6-3E35-4B84-BAFCDAEB7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CA8CD70-23A5-CEC0-A246-9F5F05CD4C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216FC6-26E6-A016-57AC-28314C731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5ABDF20-2136-6D01-26AD-6FA693CF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5154AA-4466-9A54-3F9B-3B2295F2B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53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59D28F-2D1F-8703-E161-97DD9A757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B21F498-6F84-B2F8-4FA9-34F4CC983B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B8DDABF-CD59-8866-C87E-0552A5CA2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D7BCE70-6398-64D1-48E2-FCCA9A694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17C795C-12EA-411F-4CA1-7B6A2A0DE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5628942-407E-2855-35C3-3BD8085A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976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A175D1-E353-4594-9AFF-41FA3DD5A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86B617-5DC8-DB5C-E7CE-4E83ADB3A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5AA0E7-F8D0-BA2C-EC15-0E2A29F22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2C2862-7647-C2DA-E2E4-CF078FF64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9BA13D-7065-0BA4-C68F-2905A7FEE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414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7B1D588-E3AA-BDE3-87E0-A5620296D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2E3FCFE-3767-0E67-0578-03AA473B8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ABC289-B8C7-AB0B-43F0-4017E5A1B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2183DD-40C7-25D9-25A0-24633A2E4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486085-D35C-B082-54BE-AC7261ED0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77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FDEF457-685B-FEEB-4F7F-7233DDCD2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6FEAAEB-E3AF-DD60-25E3-FF5E158A1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994DE5-1EF9-83F1-3118-A458B6C1F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56BF2D-555B-4DE5-A333-95D58F2B2D0B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A6B480-4DEC-D2B5-3BF7-975145C76A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E157A4-17EC-359B-8DA8-2650D14227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2245F4-142C-4833-900F-5986B4A05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23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">
            <a:extLst>
              <a:ext uri="{FF2B5EF4-FFF2-40B4-BE49-F238E27FC236}">
                <a16:creationId xmlns:a16="http://schemas.microsoft.com/office/drawing/2014/main" id="{958A390F-F159-CF26-F4C8-8D7702E9DF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0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">
            <a:extLst>
              <a:ext uri="{FF2B5EF4-FFF2-40B4-BE49-F238E27FC236}">
                <a16:creationId xmlns:a16="http://schemas.microsoft.com/office/drawing/2014/main" id="{BBB03925-78A7-BFF8-81C2-0DB5CCB3D2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02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">
            <a:extLst>
              <a:ext uri="{FF2B5EF4-FFF2-40B4-BE49-F238E27FC236}">
                <a16:creationId xmlns:a16="http://schemas.microsoft.com/office/drawing/2014/main" id="{61CFFFAC-FB1A-B548-9ABB-163955A20F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93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4">
            <a:extLst>
              <a:ext uri="{FF2B5EF4-FFF2-40B4-BE49-F238E27FC236}">
                <a16:creationId xmlns:a16="http://schemas.microsoft.com/office/drawing/2014/main" id="{0E9D5FD5-DB4F-6417-C948-D453C9CF82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38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5">
            <a:extLst>
              <a:ext uri="{FF2B5EF4-FFF2-40B4-BE49-F238E27FC236}">
                <a16:creationId xmlns:a16="http://schemas.microsoft.com/office/drawing/2014/main" id="{D8CDC2C5-3197-BCE9-4F7F-F3590F6405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94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6">
            <a:extLst>
              <a:ext uri="{FF2B5EF4-FFF2-40B4-BE49-F238E27FC236}">
                <a16:creationId xmlns:a16="http://schemas.microsoft.com/office/drawing/2014/main" id="{7F1379FD-AF81-986A-4718-DDD05D5855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76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7">
            <a:extLst>
              <a:ext uri="{FF2B5EF4-FFF2-40B4-BE49-F238E27FC236}">
                <a16:creationId xmlns:a16="http://schemas.microsoft.com/office/drawing/2014/main" id="{6C793484-E9D1-E9BB-D075-04030A1DCD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517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8">
            <a:extLst>
              <a:ext uri="{FF2B5EF4-FFF2-40B4-BE49-F238E27FC236}">
                <a16:creationId xmlns:a16="http://schemas.microsoft.com/office/drawing/2014/main" id="{70BAE934-862B-CFFE-C333-8AFE648974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90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9">
            <a:extLst>
              <a:ext uri="{FF2B5EF4-FFF2-40B4-BE49-F238E27FC236}">
                <a16:creationId xmlns:a16="http://schemas.microsoft.com/office/drawing/2014/main" id="{1B65F304-BF53-06BB-450C-F1E0022C31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33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0">
            <a:extLst>
              <a:ext uri="{FF2B5EF4-FFF2-40B4-BE49-F238E27FC236}">
                <a16:creationId xmlns:a16="http://schemas.microsoft.com/office/drawing/2014/main" id="{F8F86925-CE6D-716E-43BF-0BBE92872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63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1">
            <a:extLst>
              <a:ext uri="{FF2B5EF4-FFF2-40B4-BE49-F238E27FC236}">
                <a16:creationId xmlns:a16="http://schemas.microsoft.com/office/drawing/2014/main" id="{A87E2961-AA9C-369E-FD64-D0BEA270E7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89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2">
            <a:extLst>
              <a:ext uri="{FF2B5EF4-FFF2-40B4-BE49-F238E27FC236}">
                <a16:creationId xmlns:a16="http://schemas.microsoft.com/office/drawing/2014/main" id="{4A83DC56-5E28-5048-DCE9-DCF8D6DB71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97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3">
            <a:extLst>
              <a:ext uri="{FF2B5EF4-FFF2-40B4-BE49-F238E27FC236}">
                <a16:creationId xmlns:a16="http://schemas.microsoft.com/office/drawing/2014/main" id="{80F7A7CB-F504-E5EF-6205-B5ADBA9224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43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4">
            <a:extLst>
              <a:ext uri="{FF2B5EF4-FFF2-40B4-BE49-F238E27FC236}">
                <a16:creationId xmlns:a16="http://schemas.microsoft.com/office/drawing/2014/main" id="{7296B3BB-F3EF-4CCC-E738-5D79B64393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70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5">
            <a:extLst>
              <a:ext uri="{FF2B5EF4-FFF2-40B4-BE49-F238E27FC236}">
                <a16:creationId xmlns:a16="http://schemas.microsoft.com/office/drawing/2014/main" id="{F6A987F3-7F10-CE67-C0F4-31FBD80CC7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55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6">
            <a:extLst>
              <a:ext uri="{FF2B5EF4-FFF2-40B4-BE49-F238E27FC236}">
                <a16:creationId xmlns:a16="http://schemas.microsoft.com/office/drawing/2014/main" id="{C01CEFB5-0AE4-0020-C8CF-92B50A2ACB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203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7">
            <a:extLst>
              <a:ext uri="{FF2B5EF4-FFF2-40B4-BE49-F238E27FC236}">
                <a16:creationId xmlns:a16="http://schemas.microsoft.com/office/drawing/2014/main" id="{963AA01C-A28F-B565-27EE-EBB249CC06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226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8">
            <a:extLst>
              <a:ext uri="{FF2B5EF4-FFF2-40B4-BE49-F238E27FC236}">
                <a16:creationId xmlns:a16="http://schemas.microsoft.com/office/drawing/2014/main" id="{672FA890-9665-35BA-21A8-3B204D6DEA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11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9">
            <a:extLst>
              <a:ext uri="{FF2B5EF4-FFF2-40B4-BE49-F238E27FC236}">
                <a16:creationId xmlns:a16="http://schemas.microsoft.com/office/drawing/2014/main" id="{28A6EBE2-D195-F477-9C09-4A346CCD7C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675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0">
            <a:extLst>
              <a:ext uri="{FF2B5EF4-FFF2-40B4-BE49-F238E27FC236}">
                <a16:creationId xmlns:a16="http://schemas.microsoft.com/office/drawing/2014/main" id="{45DAD50E-35F8-AD24-6352-3B541070B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45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1">
            <a:extLst>
              <a:ext uri="{FF2B5EF4-FFF2-40B4-BE49-F238E27FC236}">
                <a16:creationId xmlns:a16="http://schemas.microsoft.com/office/drawing/2014/main" id="{7AAA4E13-DF3A-A019-5A0F-4F7043268C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94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2">
            <a:extLst>
              <a:ext uri="{FF2B5EF4-FFF2-40B4-BE49-F238E27FC236}">
                <a16:creationId xmlns:a16="http://schemas.microsoft.com/office/drawing/2014/main" id="{6A1E0DB3-AE37-1439-2E32-1BE947E7CB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556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Angela Weaver</dc:creator>
  <cp:lastModifiedBy>Angela Weaver</cp:lastModifiedBy>
  <cp:revision>1</cp:revision>
  <dcterms:created xsi:type="dcterms:W3CDTF">2026-03-04T06:29:52Z</dcterms:created>
  <dcterms:modified xsi:type="dcterms:W3CDTF">2026-03-04T06:30:32Z</dcterms:modified>
</cp:coreProperties>
</file>